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e528a6589_0_5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e528a6589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e528a65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e528a65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e528a6589_0_5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e528a65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9e528a6589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9e528a6589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e528a6589_0_5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e528a6589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e528a6589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e528a6589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e528a6589_0_5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9e528a6589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e528a6589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e528a6589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e528a6589_0_5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e528a6589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e528a6589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9e528a6589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e528a6589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e528a6589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e528a6589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e528a6589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e528a6589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e528a6589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e528a6589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e528a6589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44850" y="1866675"/>
            <a:ext cx="84543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-"/>
            </a:pPr>
            <a:r>
              <a:rPr lang="es"/>
              <a:t>                                                        -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77038" y="28394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Proyecto Web de Fernando González Serrano</a:t>
            </a:r>
            <a:endParaRPr sz="24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575" y="1732650"/>
            <a:ext cx="7010126" cy="11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xx%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COMPETENCIA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 la competencia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PRUEBAS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Pruebas</a:t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60950" y="3272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21300" y="1297675"/>
            <a:ext cx="6952500" cy="29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Objetivos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Requisitos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Funcionalidad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Diferenciación de la competencia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Tecnologías usadas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Pruebas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/>
              <a:t>Transformando Estancias en Experiencias Memorables</a:t>
            </a:r>
            <a:endParaRPr sz="2200"/>
          </a:p>
        </p:txBody>
      </p:sp>
      <p:sp>
        <p:nvSpPr>
          <p:cNvPr id="199" name="Google Shape;199;p3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En el Hotel 'Aura de Mallorca', cada detalle se fusiona para ofrecer no solo alojamiento, sino una experiencia única, donde la excelencia y la innovación se encuentran para crear recuerdos inolvidables.</a:t>
            </a:r>
            <a:endParaRPr sz="1500"/>
          </a:p>
        </p:txBody>
      </p:sp>
      <p:pic>
        <p:nvPicPr>
          <p:cNvPr descr="Black and white image of ladder handles coming out of the water onto a floating dock" id="200" name="Google Shape;200;p33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idx="4294967295" type="title"/>
          </p:nvPr>
        </p:nvSpPr>
        <p:spPr>
          <a:xfrm>
            <a:off x="773700" y="1022400"/>
            <a:ext cx="7596600" cy="14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>
                <a:solidFill>
                  <a:schemeClr val="lt2"/>
                </a:solidFill>
              </a:rPr>
              <a:t>“</a:t>
            </a:r>
            <a:r>
              <a:rPr lang="es" sz="2200">
                <a:solidFill>
                  <a:schemeClr val="lt2"/>
                </a:solidFill>
              </a:rPr>
              <a:t>'En la industria hotelera, la excelencia no solo reside en ofrecer servicios, sino en crear experiencias inolvidables para cada huésped. La atención al detalle y la capacidad de anticipar las necesidades son fundamentales</a:t>
            </a:r>
            <a:r>
              <a:rPr lang="es" sz="2200">
                <a:solidFill>
                  <a:schemeClr val="lt2"/>
                </a:solidFill>
              </a:rPr>
              <a:t>”</a:t>
            </a:r>
            <a:endParaRPr sz="2200">
              <a:solidFill>
                <a:schemeClr val="lt2"/>
              </a:solidFill>
            </a:endParaRPr>
          </a:p>
        </p:txBody>
      </p:sp>
      <p:cxnSp>
        <p:nvCxnSpPr>
          <p:cNvPr id="206" name="Google Shape;206;p34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" name="Google Shape;207;p34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 </a:t>
            </a:r>
            <a:r>
              <a:rPr lang="es"/>
              <a:t>María González, Experta en Gestión Hotelera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11"/>
              <a:t>"La clave de nuestro proyecto es la integración de servicios exclusivos, la atención al detalle y la innovación, ofreciendo a los usuarios una experiencia única al reservar en el Hotel 'Aura de Mallorca'. ¡Conectando servicios, clima y hospitalidad para crear momentos inolvidables!"</a:t>
            </a:r>
            <a:endParaRPr sz="29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¡Gracias</a:t>
            </a:r>
            <a:r>
              <a:rPr lang="es" sz="3000"/>
              <a:t>!</a:t>
            </a:r>
            <a:endParaRPr sz="3000"/>
          </a:p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Contacto: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/>
              <a:t>Hotel Aura de Mallorca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Carrer Joan Miró, 22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Inca, Mallorca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h</a:t>
            </a:r>
            <a:r>
              <a:rPr lang="es"/>
              <a:t>otelaurademallorca@gmail.com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u="sng">
                <a:hlinkClick r:id="rId3"/>
              </a:rPr>
              <a:t>www.hotelaurademallorca.com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 </a:t>
            </a:r>
            <a:endParaRPr sz="1400"/>
          </a:p>
        </p:txBody>
      </p:sp>
      <p:pic>
        <p:nvPicPr>
          <p:cNvPr id="219" name="Google Shape;219;p36"/>
          <p:cNvPicPr preferRelativeResize="0"/>
          <p:nvPr/>
        </p:nvPicPr>
        <p:blipFill rotWithShape="1">
          <a:blip r:embed="rId4">
            <a:alphaModFix/>
          </a:blip>
          <a:srcRect b="0" l="9336" r="9336" t="0"/>
          <a:stretch/>
        </p:blipFill>
        <p:spPr>
          <a:xfrm>
            <a:off x="3274676" y="0"/>
            <a:ext cx="586932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Bienvenidos a la presentación del proyecto del Hotel 'Aura de Mallorca'. Soy Fernando, y hoy os llevaré a través de un viaje único en el mundo de la creación de una experiencia hotelera excepcional. Exploraremos las características clave y la innovación detrás de nuestro enfoque en transformar estancias en momentos inolvidables. ¡Comencemos!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201600" y="403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201600" y="739275"/>
            <a:ext cx="3999900" cy="44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Desarrollar una Plataforma Integral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Diferenciación a través de Servicios Exclusivos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Experiencia del Usuario Optimizada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Integración de Tecnologías de Pago Seguras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Seguridad y Privacidad de Datos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Experiencia Multi-Idioma.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Páginas condicionales para Usuarios Registrados y Administradores (o trabajadores).</a:t>
            </a:r>
            <a:endParaRPr sz="864"/>
          </a:p>
          <a:p>
            <a:pPr indent="-283527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865"/>
              <a:buAutoNum type="arabicPeriod"/>
            </a:pPr>
            <a:r>
              <a:rPr lang="es" sz="864"/>
              <a:t>Impacto Medible.</a:t>
            </a:r>
            <a:endParaRPr sz="864"/>
          </a:p>
        </p:txBody>
      </p:sp>
      <p:sp>
        <p:nvSpPr>
          <p:cNvPr id="116" name="Google Shape;116;p18"/>
          <p:cNvSpPr txBox="1"/>
          <p:nvPr>
            <p:ph idx="2" type="body"/>
          </p:nvPr>
        </p:nvSpPr>
        <p:spPr>
          <a:xfrm>
            <a:off x="4295875" y="676575"/>
            <a:ext cx="4473300" cy="44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/>
              <a:t>-&gt;	Crear un sitio web completo que abarque desde la presentación del hotel hasta la gestión de reservas y servicios.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Implementar servicios únicos, como la reserva condicionada por el clima, para destacar frente a la competencia.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Garantizar una interfaz amigable que permita a los usuarios reservar, gestionar cuentas y acceder a información de manera eficiente.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Implementar métodos de pago seguros, inicialmente con Stripe y posibilidad de expansión a PayPal en el futuro.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Garantizar la seguridad de los datos de los usuarios mediante la implementación de HTTPS con SSL y prácticas de codificación seguras.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Ofrecer una experiencia inclusiva mediante la implementación de un sistema multi-idioma para acomodar a una audiencia diversa.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900"/>
              <a:t>-&gt;	Facilitar a los usuarios la gestión de reservas y proporcionar a los administradores herramientas eficaces para la administración del sistema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900"/>
              <a:t>-&gt;	Evaluar el éxito del proyecto mediante métricas como la tasa de reservas, la satisfacción del usuario y la eficacia de las funcionalidades implementadas.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465800"/>
            <a:ext cx="8048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Sistema Operativo del Servidor: Debian 12 como sistema operativo del servidor (Linux)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Servidor Web: Apache para el despliegue del sitio web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Procesos: PM2 para la gestión de procesos del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Despliegue y Redirección: Config. de VirtualHosts en Apache con ProxyPass para comunicar con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Seguridad y Encriptación: HTTPS con SSL para la encriptación segura de datos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Base de Datos: MariaDB configurada para almacenar información esencial del hotel, reservas y usuarios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Lenguajes de Programación: HTML, CSS y JavaScript para el Frontend (React), y NodeJS para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API Externa: Integración con una API externa para la verificación de las condiciones meteorológicas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Métodos de Pago: Configuración de Stripe como método de pago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Versiones: Implementación de un sistema de control de versiones, como Git, para facilitar el desarrollo colaborativo y la gestión de cambios.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